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08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0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157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946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30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038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2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664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723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47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154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2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CF623-A1DE-4CF3-A4B2-BC6C6811D952}" type="datetimeFigureOut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091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721804" y="980728"/>
            <a:ext cx="7772400" cy="1681135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smtClean="0"/>
              <a:t>NEURO20</a:t>
            </a:r>
            <a:r>
              <a:rPr lang="en-US" altLang="ja-JP" sz="2800" smtClean="0"/>
              <a:t>22</a:t>
            </a: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en-US" altLang="ja-JP" sz="4000" dirty="0"/>
              <a:t>Disclosure of Conflict of Interest</a:t>
            </a: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en-US" altLang="ja-JP" sz="2800" dirty="0"/>
              <a:t>Name of first author: XXXXX </a:t>
            </a:r>
            <a:r>
              <a:rPr lang="en-US" altLang="ja-JP" sz="2800" dirty="0" err="1"/>
              <a:t>XXXXX</a:t>
            </a:r>
            <a:endParaRPr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47664" y="3429000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dirty="0"/>
              <a:t>I have no COI</a:t>
            </a:r>
            <a:endParaRPr lang="en-US" altLang="ja-JP" sz="3600" dirty="0"/>
          </a:p>
          <a:p>
            <a:pPr algn="ctr"/>
            <a:r>
              <a:rPr kumimoji="1" lang="en-US" altLang="ja-JP" sz="3600" dirty="0"/>
              <a:t>with regard to the presentation.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092280" y="5879955"/>
            <a:ext cx="1375698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EXAMPLE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919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26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Meeting of the Japan Neuroscience Society Disclosure of Conflict of Interest Name of first author: XXXXX XXXXX</dc:title>
  <dc:creator>User</dc:creator>
  <cp:lastModifiedBy>Staff-17</cp:lastModifiedBy>
  <cp:revision>10</cp:revision>
  <dcterms:created xsi:type="dcterms:W3CDTF">2015-12-25T07:53:07Z</dcterms:created>
  <dcterms:modified xsi:type="dcterms:W3CDTF">2022-05-17T07:11:15Z</dcterms:modified>
</cp:coreProperties>
</file>