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0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623-A1DE-4CF3-A4B2-BC6C6811D952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1804" y="476672"/>
            <a:ext cx="7772400" cy="1681135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en-US" altLang="ja-JP" sz="2800" smtClean="0"/>
              <a:t>NEURO2022</a:t>
            </a:r>
            <a:r>
              <a:rPr kumimoji="1" lang="en-US" altLang="ja-JP" sz="2800" dirty="0"/>
              <a:t/>
            </a:r>
            <a:br>
              <a:rPr kumimoji="1" lang="en-US" altLang="ja-JP" sz="2800" dirty="0"/>
            </a:br>
            <a:r>
              <a:rPr lang="en-US" altLang="ja-JP" sz="4000" dirty="0"/>
              <a:t>Disclosure of Conflict of Interest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/>
              <a:t>Name of first author: XXXXX </a:t>
            </a:r>
            <a:r>
              <a:rPr lang="en-US" altLang="ja-JP" sz="2800" dirty="0" err="1"/>
              <a:t>XXXXX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2276872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Matters requiring disclosures of COI </a:t>
            </a:r>
          </a:p>
          <a:p>
            <a:pPr algn="ctr"/>
            <a:r>
              <a:rPr kumimoji="1" lang="en-US" altLang="ja-JP" sz="2400" dirty="0"/>
              <a:t>with regard to the presentation are as follows;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3608" y="3212976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Leadership position/advisory role for: XXX, Inc.</a:t>
            </a:r>
          </a:p>
          <a:p>
            <a:r>
              <a:rPr lang="en-US" altLang="ja-JP" sz="2400" dirty="0"/>
              <a:t>Stockholder in: XXX Corporation, YYY Corporation</a:t>
            </a:r>
          </a:p>
          <a:p>
            <a:r>
              <a:rPr kumimoji="1" lang="en-US" altLang="ja-JP" sz="2400" dirty="0"/>
              <a:t>Patents and royalties from: None</a:t>
            </a:r>
          </a:p>
          <a:p>
            <a:r>
              <a:rPr lang="en-US" altLang="ja-JP" sz="2400" dirty="0"/>
              <a:t>Honoraria (lecture fee) from: ZZZ Corporation</a:t>
            </a:r>
          </a:p>
          <a:p>
            <a:r>
              <a:rPr lang="en-US" altLang="ja-JP" sz="2400" dirty="0"/>
              <a:t>Honoraria (manuscript fee) from: XXX, Inc.</a:t>
            </a:r>
          </a:p>
          <a:p>
            <a:r>
              <a:rPr kumimoji="1" lang="en-US" altLang="ja-JP" sz="2400" dirty="0"/>
              <a:t>Grant/Research funding from: </a:t>
            </a:r>
            <a:r>
              <a:rPr lang="en-US" altLang="ja-JP" sz="2400" dirty="0"/>
              <a:t>XXX Corporation</a:t>
            </a:r>
          </a:p>
          <a:p>
            <a:r>
              <a:rPr kumimoji="1" lang="en-US" altLang="ja-JP" sz="2400" dirty="0"/>
              <a:t>Other remuneration from: </a:t>
            </a:r>
            <a:r>
              <a:rPr lang="en-US" altLang="ja-JP" sz="2400" dirty="0"/>
              <a:t>XXX Corporation</a:t>
            </a:r>
            <a:endParaRPr kumimoji="1" lang="en-US" altLang="ja-JP" sz="2400" dirty="0"/>
          </a:p>
          <a:p>
            <a:r>
              <a:rPr kumimoji="1" lang="en-US" altLang="ja-JP" sz="2400" dirty="0"/>
              <a:t>Employee of: </a:t>
            </a:r>
            <a:r>
              <a:rPr lang="en-US" altLang="ja-JP" sz="2400" dirty="0"/>
              <a:t>XXX Corporation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92280" y="5879955"/>
            <a:ext cx="137569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EXAMPLE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81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90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NEURO2022 Disclosure of Conflict of Interest Name of first author: XXXXX XXXXX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the Japan Neuroscience Society Disclosure of Conflict of Interest Name of first author: XXXXX XXXXX</dc:title>
  <dc:creator>User</dc:creator>
  <cp:lastModifiedBy>Staff-17</cp:lastModifiedBy>
  <cp:revision>10</cp:revision>
  <dcterms:created xsi:type="dcterms:W3CDTF">2015-12-25T07:53:07Z</dcterms:created>
  <dcterms:modified xsi:type="dcterms:W3CDTF">2022-05-17T07:10:44Z</dcterms:modified>
</cp:coreProperties>
</file>